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3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2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9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8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9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8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55" r:id="rId5"/>
    <p:sldLayoutId id="2147483761" r:id="rId6"/>
    <p:sldLayoutId id="2147483762" r:id="rId7"/>
    <p:sldLayoutId id="2147483752" r:id="rId8"/>
    <p:sldLayoutId id="2147483753" r:id="rId9"/>
    <p:sldLayoutId id="2147483754" r:id="rId10"/>
    <p:sldLayoutId id="214748375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4D3AF9-2A33-424C-A2A6-17A2D9334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72" b="7158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88A2D4-3BF5-4394-BF55-D80DD29B3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IR #1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52894-7C87-453C-B882-394BFA6DD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badi" panose="020B0604020104020204" pitchFamily="34" charset="0"/>
              </a:rPr>
              <a:t>SUBMISSION REMINDERS</a:t>
            </a:r>
          </a:p>
        </p:txBody>
      </p:sp>
    </p:spTree>
    <p:extLst>
      <p:ext uri="{BB962C8B-B14F-4D97-AF65-F5344CB8AC3E}">
        <p14:creationId xmlns:p14="http://schemas.microsoft.com/office/powerpoint/2010/main" val="1476504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737801-B9D6-4A08-BD77-23010A802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FABD39-C757-461E-A681-DC2736484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572613"/>
            <a:ext cx="11281609" cy="2396079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F424F5-8D5C-46C0-A1B0-AF34E0350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737380"/>
            <a:ext cx="10954512" cy="2066544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EE3C7E-37AB-4FA1-AF7D-A65E66D5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89090"/>
            <a:ext cx="10058400" cy="1371600"/>
          </a:xfrm>
        </p:spPr>
        <p:txBody>
          <a:bodyPr>
            <a:noAutofit/>
          </a:bodyPr>
          <a:lstStyle/>
          <a:p>
            <a:pPr algn="ctr"/>
            <a:b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What if I’m absent?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D9BE-8435-4F45-98A5-5220343DF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428999"/>
            <a:ext cx="10058400" cy="3102429"/>
          </a:xfrm>
        </p:spPr>
        <p:txBody>
          <a:bodyPr anchor="t">
            <a:normAutofit lnSpcReduction="10000"/>
          </a:bodyPr>
          <a:lstStyle/>
          <a:p>
            <a:r>
              <a:rPr lang="en-US" sz="3200" dirty="0">
                <a:latin typeface="Abadi" panose="020B0604020104020204" pitchFamily="34" charset="0"/>
              </a:rPr>
              <a:t>You MUST email your typed questions by 9am.  Bring a printed copy to submit when you return to school.</a:t>
            </a:r>
          </a:p>
          <a:p>
            <a:endParaRPr lang="en-US" sz="3200" dirty="0">
              <a:latin typeface="Abadi" panose="020B0604020104020204" pitchFamily="34" charset="0"/>
            </a:endParaRPr>
          </a:p>
          <a:p>
            <a:r>
              <a:rPr lang="en-US" sz="3200" dirty="0">
                <a:latin typeface="Abadi" panose="020B0604020104020204" pitchFamily="34" charset="0"/>
              </a:rPr>
              <a:t>If you annotated your articles digitally, email them by 9am.  If you wrote on printed articles, you can submit them when you return.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181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6296-963A-4CE5-A83E-B2CC7559D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2468" y="621791"/>
            <a:ext cx="8198780" cy="561441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Annotated articles (printed or emailed)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4 total questions with answer and explanations (typed and printed)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3 questions to go with Article 1 on  </a:t>
            </a:r>
          </a:p>
          <a:p>
            <a:pPr marL="548640" lvl="2" indent="0">
              <a:buNone/>
            </a:pPr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    </a:t>
            </a:r>
            <a:r>
              <a:rPr lang="en-US" sz="2800" dirty="0" err="1">
                <a:latin typeface="Abadi" panose="020B0604020104020204" pitchFamily="34" charset="0"/>
                <a:cs typeface="Aharoni" panose="02010803020104030203" pitchFamily="2" charset="-79"/>
              </a:rPr>
              <a:t>SOAPSTone</a:t>
            </a:r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 elements</a:t>
            </a:r>
          </a:p>
          <a:p>
            <a:pPr lvl="6"/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1 on purpose, 1 on tone, 1 on your choice (speaker, occasion, or audience)</a:t>
            </a:r>
          </a:p>
          <a:p>
            <a:pPr marL="822960" lvl="3" indent="0">
              <a:buNone/>
            </a:pPr>
            <a:endParaRPr lang="en-US" sz="2800" dirty="0">
              <a:latin typeface="Abadi" panose="020B0604020104020204" pitchFamily="34" charset="0"/>
              <a:cs typeface="Aharoni" panose="02010803020104030203" pitchFamily="2" charset="-79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1 question to go with Article 2 on main idea   </a:t>
            </a:r>
          </a:p>
          <a:p>
            <a:pPr marL="548640" lvl="2" indent="0">
              <a:buNone/>
            </a:pPr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    and supporting evidence</a:t>
            </a:r>
          </a:p>
          <a:p>
            <a:pPr lvl="6"/>
            <a:r>
              <a:rPr lang="en-US" sz="2800" dirty="0">
                <a:latin typeface="Abadi" panose="020B0604020104020204" pitchFamily="34" charset="0"/>
                <a:cs typeface="Aharoni" panose="02010803020104030203" pitchFamily="2" charset="-79"/>
              </a:rPr>
              <a:t>question needs to be about main idea OR supporting evidence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D652D3-670E-4FBA-9C9E-47763D6FDE38}"/>
              </a:ext>
            </a:extLst>
          </p:cNvPr>
          <p:cNvSpPr/>
          <p:nvPr/>
        </p:nvSpPr>
        <p:spPr>
          <a:xfrm>
            <a:off x="66787" y="166566"/>
            <a:ext cx="3362456" cy="652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What am I submitting Friday?</a:t>
            </a:r>
          </a:p>
          <a:p>
            <a:pPr algn="ctr"/>
            <a:endParaRPr lang="en-US" sz="38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badi" panose="020B0604020104020204" pitchFamily="34" charset="0"/>
              <a:cs typeface="Aharoni" panose="02010803020104030203" pitchFamily="2" charset="-79"/>
            </a:endParaRP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  <a:sym typeface="Wingdings" panose="05000000000000000000" pitchFamily="2" charset="2"/>
              </a:rPr>
              <a:t>2 a</a:t>
            </a:r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nnotated  </a:t>
            </a: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  articles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badi" panose="020B0604020104020204" pitchFamily="34" charset="0"/>
              <a:cs typeface="Aharoni" panose="02010803020104030203" pitchFamily="2" charset="-79"/>
            </a:endParaRP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  <a:sym typeface="Wingdings" panose="05000000000000000000" pitchFamily="2" charset="2"/>
              </a:rPr>
              <a:t></a:t>
            </a:r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4 total  </a:t>
            </a: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  questions/</a:t>
            </a: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  answers/    </a:t>
            </a:r>
          </a:p>
          <a:p>
            <a:r>
              <a:rPr lang="en-US" sz="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  explanations</a:t>
            </a:r>
          </a:p>
        </p:txBody>
      </p:sp>
    </p:spTree>
    <p:extLst>
      <p:ext uri="{BB962C8B-B14F-4D97-AF65-F5344CB8AC3E}">
        <p14:creationId xmlns:p14="http://schemas.microsoft.com/office/powerpoint/2010/main" val="360569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244131"/>
      </a:dk2>
      <a:lt2>
        <a:srgbClr val="EAE6EC"/>
      </a:lt2>
      <a:accent1>
        <a:srgbClr val="53B620"/>
      </a:accent1>
      <a:accent2>
        <a:srgbClr val="14BA21"/>
      </a:accent2>
      <a:accent3>
        <a:srgbClr val="20B66A"/>
      </a:accent3>
      <a:accent4>
        <a:srgbClr val="14B4A5"/>
      </a:accent4>
      <a:accent5>
        <a:srgbClr val="29A9E7"/>
      </a:accent5>
      <a:accent6>
        <a:srgbClr val="335EDA"/>
      </a:accent6>
      <a:hlink>
        <a:srgbClr val="AB6ACD"/>
      </a:hlink>
      <a:folHlink>
        <a:srgbClr val="848484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Abadi</vt:lpstr>
      <vt:lpstr>Arial</vt:lpstr>
      <vt:lpstr>Garamond</vt:lpstr>
      <vt:lpstr>Wingdings</vt:lpstr>
      <vt:lpstr>SavonVTI</vt:lpstr>
      <vt:lpstr>IR #1</vt:lpstr>
      <vt:lpstr> What if I’m absent?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#1</dc:title>
  <dc:creator>REMAR, COLLEEN</dc:creator>
  <cp:lastModifiedBy>REMAR, COLLEEN</cp:lastModifiedBy>
  <cp:revision>2</cp:revision>
  <dcterms:created xsi:type="dcterms:W3CDTF">2019-09-24T12:11:47Z</dcterms:created>
  <dcterms:modified xsi:type="dcterms:W3CDTF">2019-09-24T12:16:32Z</dcterms:modified>
</cp:coreProperties>
</file>